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94" r:id="rId4"/>
    <p:sldId id="306" r:id="rId5"/>
    <p:sldId id="307" r:id="rId6"/>
    <p:sldId id="308" r:id="rId7"/>
    <p:sldId id="30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E07D-B713-42CA-B4E8-A27DBD354A23}" type="datetimeFigureOut">
              <a:rPr lang="en-US" smtClean="0"/>
              <a:pPr/>
              <a:t>6/6/2010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E3D17-4324-491E-98FF-E9DA1F50A9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A42074-1BBE-4E9E-B6A0-BCD9D5C1B925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B2C1F-41F2-4500-A032-79CCEAD57BB8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250BE-BE50-4355-807F-4FEC444D2969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583-490C-410B-9F5A-7095D25CACA2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497A4-470D-4EF6-AAD6-98EEB6F7148A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53E0A-F340-47F1-95B8-50235744F61F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9B65C-4ABD-4689-9933-5ECFC72DA91B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4920DC-3876-47F1-B1BF-DA79A94A5077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41CA-2F8B-4A22-A47D-3F4215794162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C307CC-5585-4CF9-A40D-158D5020B1E7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174A82-3C4A-45AF-9D83-9639F49B252E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A57C20-3FCB-4C30-8AE7-9035D8FB4C78}" type="datetime1">
              <a:rPr lang="en-US" smtClean="0"/>
              <a:pPr/>
              <a:t>6/6/2010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829761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Calibri" pitchFamily="34" charset="0"/>
              </a:rPr>
              <a:t>Doing well on UAE </a:t>
            </a:r>
            <a:br>
              <a:rPr lang="en-GB" sz="5400" dirty="0" smtClean="0">
                <a:latin typeface="Calibri" pitchFamily="34" charset="0"/>
              </a:rPr>
            </a:br>
            <a:r>
              <a:rPr lang="en-GB" sz="5400" dirty="0" smtClean="0">
                <a:latin typeface="Calibri" pitchFamily="34" charset="0"/>
              </a:rPr>
              <a:t>English Exams</a:t>
            </a:r>
            <a:endParaRPr lang="en-GB" sz="5400" dirty="0">
              <a:latin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81000"/>
            <a:ext cx="7772400" cy="182976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 Location 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153400" cy="1470025"/>
          </a:xfrm>
        </p:spPr>
        <p:txBody>
          <a:bodyPr>
            <a:noAutofit/>
          </a:bodyPr>
          <a:lstStyle/>
          <a:p>
            <a:pPr algn="l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NOUNS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1828800" y="2901950"/>
            <a:ext cx="12954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152400" y="2901950"/>
            <a:ext cx="1524000" cy="4508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subject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00400" y="2901950"/>
            <a:ext cx="1295400" cy="5334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object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648200" y="2901950"/>
            <a:ext cx="14478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manner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172200" y="2901950"/>
            <a:ext cx="1143000" cy="5334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place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7391400" y="2901950"/>
            <a:ext cx="1371600" cy="46037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time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21399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Who?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35877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124200" y="21399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Who?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200400" y="35877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21399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How?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2139950"/>
            <a:ext cx="13716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Where?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467600" y="2153999"/>
            <a:ext cx="14478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When?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3810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 question words WHO. WHAT and WHERE can only be answered or replaced by words that name a person, place, animal, thing or idea/concept.</a:t>
            </a:r>
            <a:endParaRPr lang="en-GB" sz="2000" b="1" dirty="0"/>
          </a:p>
        </p:txBody>
      </p:sp>
      <p:cxnSp>
        <p:nvCxnSpPr>
          <p:cNvPr id="20" name="Straight Arrow Connector 19"/>
          <p:cNvCxnSpPr>
            <a:stCxn id="7" idx="0"/>
          </p:cNvCxnSpPr>
          <p:nvPr/>
        </p:nvCxnSpPr>
        <p:spPr>
          <a:xfrm rot="5400000" flipH="1" flipV="1">
            <a:off x="800100" y="278765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09600" y="343535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3505200" y="274955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543300" y="347345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5029200" y="274955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6438900" y="271145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7810500" y="278765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76400" y="1606550"/>
            <a:ext cx="1371600" cy="9088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What action</a:t>
            </a:r>
            <a:r>
              <a:rPr lang="en-GB" dirty="0" smtClean="0"/>
              <a:t>?</a:t>
            </a:r>
            <a:endParaRPr lang="en-GB" dirty="0"/>
          </a:p>
        </p:txBody>
      </p:sp>
      <p:cxnSp>
        <p:nvCxnSpPr>
          <p:cNvPr id="28" name="Straight Arrow Connector 27"/>
          <p:cNvCxnSpPr>
            <a:endCxn id="27" idx="4"/>
          </p:cNvCxnSpPr>
          <p:nvPr/>
        </p:nvCxnSpPr>
        <p:spPr>
          <a:xfrm rot="16200000" flipV="1">
            <a:off x="2207032" y="2670583"/>
            <a:ext cx="386537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5"/>
          </p:cNvCxnSpPr>
          <p:nvPr/>
        </p:nvCxnSpPr>
        <p:spPr>
          <a:xfrm rot="16200000" flipH="1">
            <a:off x="1147620" y="3592369"/>
            <a:ext cx="1139175" cy="527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"/>
          <p:cNvSpPr>
            <a:spLocks noChangeArrowheads="1"/>
          </p:cNvSpPr>
          <p:nvPr/>
        </p:nvSpPr>
        <p:spPr bwMode="auto">
          <a:xfrm>
            <a:off x="228600" y="4425950"/>
            <a:ext cx="3581400" cy="4508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1100" b="1" dirty="0" smtClean="0"/>
              <a:t>person, place, animal, thing or idea/concept.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4231808" y="3469807"/>
            <a:ext cx="838199" cy="451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6825783" y="3701582"/>
            <a:ext cx="1289049" cy="604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"/>
          <p:cNvSpPr>
            <a:spLocks noChangeArrowheads="1"/>
          </p:cNvSpPr>
          <p:nvPr/>
        </p:nvSpPr>
        <p:spPr bwMode="auto">
          <a:xfrm>
            <a:off x="3657600" y="4114800"/>
            <a:ext cx="3581400" cy="4508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1100" b="1" dirty="0" smtClean="0"/>
              <a:t>person, place, animal, thing or idea/concept.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"/>
          <p:cNvSpPr>
            <a:spLocks noChangeArrowheads="1"/>
          </p:cNvSpPr>
          <p:nvPr/>
        </p:nvSpPr>
        <p:spPr bwMode="auto">
          <a:xfrm>
            <a:off x="5562600" y="4648200"/>
            <a:ext cx="3581400" cy="4508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1100" b="1" dirty="0" smtClean="0"/>
              <a:t>person, place, animal, thing or idea/concept.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7" grpId="0" animBg="1"/>
      <p:bldP spid="31" grpId="0" animBg="1"/>
      <p:bldP spid="36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1828800" y="2901950"/>
            <a:ext cx="12954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152400" y="2901950"/>
            <a:ext cx="1524000" cy="4508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subject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00400" y="2901950"/>
            <a:ext cx="1295400" cy="5334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object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648200" y="2901950"/>
            <a:ext cx="1447800" cy="457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manner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172200" y="2901950"/>
            <a:ext cx="1143000" cy="5334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place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7391400" y="2901950"/>
            <a:ext cx="1371600" cy="46037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time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21399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Who?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35877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124200" y="21399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Who?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200400" y="35877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2139950"/>
            <a:ext cx="12192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How?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2139950"/>
            <a:ext cx="13716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Where?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467600" y="2153999"/>
            <a:ext cx="1447800" cy="5193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When?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381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 special words are called NOUNS. </a:t>
            </a:r>
            <a:r>
              <a:rPr lang="en-GB" sz="2000" b="1" dirty="0" smtClean="0"/>
              <a:t>They answer the WHO, WHAT and WHERE in a simple sentence.</a:t>
            </a:r>
            <a:r>
              <a:rPr lang="en-GB" sz="2000" b="1" dirty="0" smtClean="0"/>
              <a:t> </a:t>
            </a:r>
            <a:endParaRPr lang="en-GB" sz="2000" b="1" dirty="0"/>
          </a:p>
        </p:txBody>
      </p:sp>
      <p:cxnSp>
        <p:nvCxnSpPr>
          <p:cNvPr id="20" name="Straight Arrow Connector 19"/>
          <p:cNvCxnSpPr>
            <a:stCxn id="7" idx="0"/>
          </p:cNvCxnSpPr>
          <p:nvPr/>
        </p:nvCxnSpPr>
        <p:spPr>
          <a:xfrm rot="5400000" flipH="1" flipV="1">
            <a:off x="800100" y="278765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09600" y="343535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3505200" y="274955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543300" y="347345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5029200" y="274955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6438900" y="271145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7810500" y="278765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76400" y="1606550"/>
            <a:ext cx="1371600" cy="9088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What action</a:t>
            </a:r>
            <a:r>
              <a:rPr lang="en-GB" dirty="0" smtClean="0"/>
              <a:t>?</a:t>
            </a:r>
            <a:endParaRPr lang="en-GB" dirty="0"/>
          </a:p>
        </p:txBody>
      </p:sp>
      <p:cxnSp>
        <p:nvCxnSpPr>
          <p:cNvPr id="28" name="Straight Arrow Connector 27"/>
          <p:cNvCxnSpPr>
            <a:endCxn id="27" idx="4"/>
          </p:cNvCxnSpPr>
          <p:nvPr/>
        </p:nvCxnSpPr>
        <p:spPr>
          <a:xfrm rot="16200000" flipV="1">
            <a:off x="2207032" y="2670583"/>
            <a:ext cx="386537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5"/>
          </p:cNvCxnSpPr>
          <p:nvPr/>
        </p:nvCxnSpPr>
        <p:spPr>
          <a:xfrm rot="16200000" flipH="1">
            <a:off x="1147620" y="3592369"/>
            <a:ext cx="1139175" cy="527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"/>
          <p:cNvSpPr>
            <a:spLocks noChangeArrowheads="1"/>
          </p:cNvSpPr>
          <p:nvPr/>
        </p:nvSpPr>
        <p:spPr bwMode="auto">
          <a:xfrm>
            <a:off x="1219200" y="4425950"/>
            <a:ext cx="1524000" cy="4508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NOUN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4119420" y="3582196"/>
            <a:ext cx="1139175" cy="527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4191000" y="4419600"/>
            <a:ext cx="1524000" cy="4508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NOUN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6200000" flipH="1">
            <a:off x="6862620" y="3664746"/>
            <a:ext cx="1139175" cy="527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6934200" y="4498327"/>
            <a:ext cx="1524000" cy="4508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NOUN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7" grpId="0" animBg="1"/>
      <p:bldP spid="31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57200" y="381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Each of the words below can answer WHO, WHAT, WHERE. Read the words below and write them under the correct headings.</a:t>
            </a:r>
            <a:endParaRPr lang="en-GB" sz="2000" b="1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09600" y="1397000"/>
          <a:ext cx="80772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person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animal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idea/concept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33400" y="3251537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Ahmad Ali Fatima cat dog boy cup pen table book bird house shirt girl policeman teller barista economy flight gym </a:t>
            </a:r>
            <a:r>
              <a:rPr lang="en-GB" sz="2000" b="1" dirty="0" err="1" smtClean="0"/>
              <a:t>Burj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Khalifa</a:t>
            </a:r>
            <a:r>
              <a:rPr lang="en-GB" sz="2000" b="1" dirty="0" smtClean="0"/>
              <a:t> 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57200" y="3810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Your table will look like this. Note the question words.</a:t>
            </a:r>
            <a:endParaRPr lang="en-GB" sz="2000" b="1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09600" y="1397000"/>
          <a:ext cx="8077200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WHAT/WHERE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WHAT/WHERE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person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animal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idea/concept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Ahmad </a:t>
                      </a:r>
                    </a:p>
                    <a:p>
                      <a:r>
                        <a:rPr lang="en-GB" sz="1800" b="1" dirty="0" smtClean="0"/>
                        <a:t>Ali </a:t>
                      </a:r>
                    </a:p>
                    <a:p>
                      <a:r>
                        <a:rPr lang="en-GB" sz="1800" b="1" dirty="0" smtClean="0"/>
                        <a:t>Fatima </a:t>
                      </a:r>
                    </a:p>
                    <a:p>
                      <a:r>
                        <a:rPr lang="en-GB" sz="1800" b="1" dirty="0" smtClean="0"/>
                        <a:t>girl </a:t>
                      </a:r>
                    </a:p>
                    <a:p>
                      <a:r>
                        <a:rPr lang="en-GB" sz="1800" b="1" dirty="0" smtClean="0"/>
                        <a:t>policeman </a:t>
                      </a:r>
                    </a:p>
                    <a:p>
                      <a:r>
                        <a:rPr lang="en-GB" sz="1800" b="1" dirty="0" smtClean="0"/>
                        <a:t>teller </a:t>
                      </a:r>
                    </a:p>
                    <a:p>
                      <a:r>
                        <a:rPr lang="en-GB" sz="1800" b="1" dirty="0" smtClean="0"/>
                        <a:t>Barista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cat </a:t>
                      </a:r>
                    </a:p>
                    <a:p>
                      <a:r>
                        <a:rPr lang="en-GB" sz="1800" b="1" dirty="0" smtClean="0"/>
                        <a:t>dog </a:t>
                      </a:r>
                    </a:p>
                    <a:p>
                      <a:r>
                        <a:rPr lang="en-GB" sz="1800" b="1" dirty="0" smtClean="0"/>
                        <a:t>boy </a:t>
                      </a:r>
                    </a:p>
                    <a:p>
                      <a:r>
                        <a:rPr lang="en-GB" sz="1800" b="1" dirty="0" smtClean="0"/>
                        <a:t>bird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pen </a:t>
                      </a:r>
                    </a:p>
                    <a:p>
                      <a:r>
                        <a:rPr lang="en-GB" sz="1800" b="1" dirty="0" smtClean="0"/>
                        <a:t>table </a:t>
                      </a:r>
                    </a:p>
                    <a:p>
                      <a:r>
                        <a:rPr lang="en-GB" sz="1800" b="1" dirty="0" smtClean="0"/>
                        <a:t>book </a:t>
                      </a:r>
                    </a:p>
                    <a:p>
                      <a:r>
                        <a:rPr lang="en-GB" sz="1800" b="1" dirty="0" smtClean="0"/>
                        <a:t>house </a:t>
                      </a:r>
                    </a:p>
                    <a:p>
                      <a:r>
                        <a:rPr lang="en-GB" sz="1800" b="1" dirty="0" smtClean="0"/>
                        <a:t>shirt </a:t>
                      </a:r>
                    </a:p>
                    <a:p>
                      <a:r>
                        <a:rPr lang="en-GB" sz="1800" b="1" dirty="0" smtClean="0"/>
                        <a:t>gym </a:t>
                      </a:r>
                    </a:p>
                    <a:p>
                      <a:r>
                        <a:rPr lang="en-GB" sz="1800" b="1" dirty="0" err="1" smtClean="0"/>
                        <a:t>Burj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GB" sz="1800" b="1" dirty="0" err="1" smtClean="0"/>
                        <a:t>Khalifa</a:t>
                      </a:r>
                      <a:r>
                        <a:rPr lang="en-GB" sz="1800" b="1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economy </a:t>
                      </a:r>
                    </a:p>
                    <a:p>
                      <a:r>
                        <a:rPr lang="en-GB" sz="1800" b="1" dirty="0" smtClean="0"/>
                        <a:t>flight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Calibri" pitchFamily="34" charset="0"/>
            </a:endParaRPr>
          </a:p>
          <a:p>
            <a:pPr marL="457200" indent="-457200"/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       End of part on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NOUNS in a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378</TotalTime>
  <Words>317</Words>
  <Application>Microsoft Office PowerPoint</Application>
  <PresentationFormat>On-screen Show (4:3)</PresentationFormat>
  <Paragraphs>91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Doing well on UAE  English Exams</vt:lpstr>
      <vt:lpstr>NOUNS</vt:lpstr>
      <vt:lpstr>Slide 3</vt:lpstr>
      <vt:lpstr>Slide 4</vt:lpstr>
      <vt:lpstr>Slide 5</vt:lpstr>
      <vt:lpstr>Slide 6</vt:lpstr>
      <vt:lpstr>Slide 7</vt:lpstr>
    </vt:vector>
  </TitlesOfParts>
  <Company>Eton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Salads, Research and Portfolio</dc:title>
  <dc:creator>Eli</dc:creator>
  <cp:lastModifiedBy>Eli</cp:lastModifiedBy>
  <cp:revision>34</cp:revision>
  <dcterms:created xsi:type="dcterms:W3CDTF">2010-03-30T08:49:28Z</dcterms:created>
  <dcterms:modified xsi:type="dcterms:W3CDTF">2010-06-06T20:03:29Z</dcterms:modified>
</cp:coreProperties>
</file>