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4" r:id="rId2"/>
    <p:sldId id="257" r:id="rId3"/>
    <p:sldId id="293" r:id="rId4"/>
    <p:sldId id="295" r:id="rId5"/>
    <p:sldId id="297" r:id="rId6"/>
    <p:sldId id="296" r:id="rId7"/>
    <p:sldId id="258" r:id="rId8"/>
    <p:sldId id="298" r:id="rId9"/>
    <p:sldId id="259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49D0A-B42C-FC45-91A6-6A7494499F42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640F-F770-EE46-8584-D2E9C2286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children the picture or the object.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A Say the word for the item 2 to 4 times.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B Put the item behind your back. Bring it out to the front again. (or make it disappear from the screen and then appear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C Say the correct word for the item. Have the students nod their heads for YES*.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D Put the item behind your back. Bring it out to the front again. Say the INCORRECT word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for the item. Have the students shake their heads for NO*.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E Put the item behind your back. Bring out A DIFFERENT picture or object to the front. Say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the word for the previous item. Have the students shake their heads for NO*.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 Bring out the first item again and say the word for the item. Have the students nod their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heads for YES*.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G Continue with this until the children can nod YES* or shake their heads for NO* for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CRAYON, PENCIL, GREEN and RED.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H Do the story exposure task on the next page. If there is enough time, I strongly suggest you do the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memory enhancement tasks.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dirty="0" smtClean="0">
                <a:effectLst/>
              </a:rPr>
              <a:t>* You can ask the students to wag their fingers, give thumbs up, hold up smiley/</a:t>
            </a:r>
            <a:r>
              <a:rPr lang="en-GB" sz="1200" i="1" dirty="0" err="1" smtClean="0">
                <a:effectLst/>
              </a:rPr>
              <a:t>frowny</a:t>
            </a:r>
            <a:r>
              <a:rPr lang="en-GB" sz="1200" i="1" dirty="0" smtClean="0">
                <a:effectLst/>
              </a:rPr>
              <a:t> face instead of YES/NO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children the picture or the object.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A Say the word for the item 2 to 4 times.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B Put the item behind your back. Bring it out to the front again. (or make it disappear from the screen and then appear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C Say the correct word for the item. Have the students nod their heads for YES*.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D Put the item behind your back. Bring it out to the front again. Say the INCORRECT word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for the item. Have the students shake their heads for NO*.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E Put the item behind your back. Bring out A DIFFERENT picture or object to the front. Say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the word for the previous item. Have the students shake their heads for NO*.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 Bring out the first item again and say the word for the item. Have the students nod their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heads for YES*.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G Continue with this until the children can nod YES* or shake their heads for NO* for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CRAYON, PENCIL, GREEN and RED.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H Do the story exposure task on the next page. If there is enough time, I strongly suggest you do the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memory enhancement tasks.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dirty="0" smtClean="0">
                <a:effectLst/>
              </a:rPr>
              <a:t>* You can ask the students to wag their fingers, give thumbs up, hold up smiley/</a:t>
            </a:r>
            <a:r>
              <a:rPr lang="en-GB" sz="1200" i="1" dirty="0" err="1" smtClean="0">
                <a:effectLst/>
              </a:rPr>
              <a:t>frowny</a:t>
            </a:r>
            <a:r>
              <a:rPr lang="en-GB" sz="1200" i="1" dirty="0" smtClean="0">
                <a:effectLst/>
              </a:rPr>
              <a:t> face instead of YES/NO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640F-F770-EE46-8584-D2E9C22867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C0CE-F6C1-1340-80C2-DB86631341D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75ED5-4D40-664E-AFE2-7F805531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0763" y="2922510"/>
            <a:ext cx="201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YES  /  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4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6790" y="2478619"/>
            <a:ext cx="4968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www.munjez.com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919190" y="3277350"/>
            <a:ext cx="4968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Eli Ghazel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790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0202" y="3525060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 TABLES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1793382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43" y="1616288"/>
            <a:ext cx="1622213" cy="1622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53" y="1616288"/>
            <a:ext cx="1622213" cy="1622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43" y="3390901"/>
            <a:ext cx="1622213" cy="1622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753" y="43475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TEACHER LED TABLE</a:t>
            </a:r>
          </a:p>
          <a:p>
            <a:r>
              <a:rPr lang="en-US" dirty="0" smtClean="0"/>
              <a:t>Teacher: Listen to the word I say. Hold up the correct picture. </a:t>
            </a:r>
          </a:p>
          <a:p>
            <a:r>
              <a:rPr lang="en-US" dirty="0" smtClean="0"/>
              <a:t>Teacher: Burger</a:t>
            </a:r>
          </a:p>
          <a:p>
            <a:r>
              <a:rPr lang="en-US" dirty="0" smtClean="0"/>
              <a:t>Children: Children hold up the correct picture from the series the teacher had already given them.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1762" y="1124751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CENTER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0202" y="3525060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 TABLES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1793382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43" y="1616288"/>
            <a:ext cx="1622213" cy="1622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53" y="1616288"/>
            <a:ext cx="1622213" cy="1622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43" y="3390901"/>
            <a:ext cx="1622213" cy="1622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753" y="43475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TEACHER LED TABLE</a:t>
            </a:r>
          </a:p>
          <a:p>
            <a:r>
              <a:rPr lang="en-US" dirty="0" smtClean="0"/>
              <a:t>Teacher: Listen to the word I say. Hold up the correct picture. </a:t>
            </a:r>
          </a:p>
          <a:p>
            <a:r>
              <a:rPr lang="en-US" dirty="0" smtClean="0"/>
              <a:t>Teacher: Burger</a:t>
            </a:r>
          </a:p>
          <a:p>
            <a:r>
              <a:rPr lang="en-US" dirty="0" smtClean="0"/>
              <a:t>Children: Children hold up the correct picture from the series the teacher had already given them.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1762" y="1124751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CENTER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5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9" y="1113116"/>
            <a:ext cx="7427222" cy="395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619" y="5496261"/>
            <a:ext cx="504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Listen to what I say. Say YES or NO.</a:t>
            </a:r>
          </a:p>
          <a:p>
            <a:r>
              <a:rPr lang="en-US" dirty="0"/>
              <a:t>Teacher: </a:t>
            </a:r>
            <a:r>
              <a:rPr lang="en-US" dirty="0" smtClean="0"/>
              <a:t>Pizza</a:t>
            </a:r>
          </a:p>
          <a:p>
            <a:r>
              <a:rPr lang="en-US" dirty="0" smtClean="0"/>
              <a:t>Children: YES/NO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94" y="1113116"/>
            <a:ext cx="4849905" cy="40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19" y="5496261"/>
            <a:ext cx="504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Listen to what I say. Say YES or NO.</a:t>
            </a:r>
          </a:p>
          <a:p>
            <a:r>
              <a:rPr lang="en-US" dirty="0"/>
              <a:t>Teacher: </a:t>
            </a:r>
            <a:r>
              <a:rPr lang="en-US" dirty="0" smtClean="0"/>
              <a:t>Burger</a:t>
            </a:r>
          </a:p>
          <a:p>
            <a:r>
              <a:rPr lang="en-US" dirty="0" smtClean="0"/>
              <a:t>Children: YES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94" y="1113116"/>
            <a:ext cx="4849905" cy="4094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61" y="903939"/>
            <a:ext cx="7427222" cy="39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9468" y="3107176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Hold picture up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2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19" y="5496261"/>
            <a:ext cx="658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Listen to the word I say. Hold up the correct picture. </a:t>
            </a:r>
          </a:p>
          <a:p>
            <a:r>
              <a:rPr lang="en-US" dirty="0"/>
              <a:t>Teacher: </a:t>
            </a:r>
            <a:r>
              <a:rPr lang="en-US" dirty="0" smtClean="0"/>
              <a:t>Burger</a:t>
            </a:r>
          </a:p>
          <a:p>
            <a:r>
              <a:rPr lang="en-US" dirty="0" smtClean="0"/>
              <a:t>Children: Children hold up the correct picture from the series the teacher had already given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4" y="388471"/>
            <a:ext cx="46482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30" y="2188881"/>
            <a:ext cx="582706" cy="49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30" y="2929252"/>
            <a:ext cx="582706" cy="49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636" y="2835673"/>
            <a:ext cx="582706" cy="49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17" y="2750743"/>
            <a:ext cx="862984" cy="613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942" y="2903143"/>
            <a:ext cx="862984" cy="613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811" y="2137570"/>
            <a:ext cx="862984" cy="613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4040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9468" y="3107176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Point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5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19" y="5496261"/>
            <a:ext cx="658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Listen to the word I say. Point to the correct picture. </a:t>
            </a:r>
          </a:p>
          <a:p>
            <a:r>
              <a:rPr lang="en-US" dirty="0"/>
              <a:t>Teacher: </a:t>
            </a:r>
            <a:r>
              <a:rPr lang="en-US" dirty="0" smtClean="0"/>
              <a:t>Burger</a:t>
            </a:r>
          </a:p>
          <a:p>
            <a:r>
              <a:rPr lang="en-US" dirty="0" smtClean="0"/>
              <a:t>Children: Children point to the correct picture from the series the teacher had already given them.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65" y="1252851"/>
            <a:ext cx="4968526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86" y="3720090"/>
            <a:ext cx="582706" cy="49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251" y="2991468"/>
            <a:ext cx="862984" cy="613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0316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8" y="418353"/>
            <a:ext cx="336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Listening</a:t>
            </a:r>
            <a:endParaRPr lang="en-US" dirty="0"/>
          </a:p>
          <a:p>
            <a:r>
              <a:rPr lang="en-GB" dirty="0"/>
              <a:t>I can hear a word or a </a:t>
            </a:r>
            <a:r>
              <a:rPr lang="en-GB" dirty="0" err="1"/>
              <a:t>color</a:t>
            </a:r>
            <a:r>
              <a:rPr lang="en-GB" dirty="0"/>
              <a:t> and tell which picture or object it is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_tradnl" smtClean="0"/>
              <a:t>Eli Ghazel 2004 - 2016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9468" y="3107176"/>
            <a:ext cx="3085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Story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7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18" y="4995981"/>
            <a:ext cx="813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Listen to the story. Point to the correct picture when you hear the word in the story, or</a:t>
            </a:r>
          </a:p>
          <a:p>
            <a:r>
              <a:rPr lang="en-US" dirty="0" smtClean="0"/>
              <a:t>Listen to the story. Hold up the correct picture when you hear the word in the story.</a:t>
            </a:r>
          </a:p>
          <a:p>
            <a:r>
              <a:rPr lang="en-US" dirty="0"/>
              <a:t>Teacher: </a:t>
            </a:r>
            <a:r>
              <a:rPr lang="en-US" dirty="0" smtClean="0"/>
              <a:t>Reads the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55" y="747060"/>
            <a:ext cx="5283200" cy="3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944</Words>
  <Application>Microsoft Macintosh PowerPoint</Application>
  <PresentationFormat>On-screen Show (4:3)</PresentationFormat>
  <Paragraphs>93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EUPAD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Ghazel</dc:creator>
  <cp:lastModifiedBy>Eli Ghazel</cp:lastModifiedBy>
  <cp:revision>16</cp:revision>
  <dcterms:created xsi:type="dcterms:W3CDTF">2016-06-13T07:20:10Z</dcterms:created>
  <dcterms:modified xsi:type="dcterms:W3CDTF">2017-04-20T10:10:04Z</dcterms:modified>
</cp:coreProperties>
</file>